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64" r:id="rId6"/>
    <p:sldId id="267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6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44" autoAdjust="0"/>
  </p:normalViewPr>
  <p:slideViewPr>
    <p:cSldViewPr snapToGrid="0">
      <p:cViewPr varScale="1">
        <p:scale>
          <a:sx n="66" d="100"/>
          <a:sy n="66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AD77-FF23-4B9B-B103-ECD3C0AE82F9}" type="datetimeFigureOut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F8058-082C-4236-A8F7-470041327B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29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7E27AA-16F5-459A-9F00-DAE9696BA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30A9FB3-6EB7-F717-376D-2C226D670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02655C-4FDB-DFC0-D558-39618E6C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0E96-84FE-4140-A51C-97D4A46880CF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5879A-E43C-D982-75CC-94B28DC5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F7F9B1-EE84-A3C1-DBF0-1206C92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52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E6B23C-4CB3-87E8-9CD5-0BDABE5F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53B5E80-F089-3698-3F86-DA744086A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2111AA-843E-5D0C-D6D3-38A3F881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D61E-7E17-4917-9EF2-FF3C5248719C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BAA610-0CE0-B1D6-E89F-1B1B1DAA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0A06A2-2D73-2A9B-193A-1AE113DA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3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C9CF4C-4A5D-3CAD-43CA-92431C60E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E4DB01D-8090-29F4-5891-34E80FA91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543BC4-E250-E7DD-221D-8051BD3C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07-531B-4FDF-AF0F-1BD00AEFE006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4F34C0-6835-5231-9E8F-6FBA3DBA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0B5852-68B7-0E06-C494-4460B51B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21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94ED73-613D-1B05-E782-9C59DBB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2C8E8D-5CD0-5679-A948-C4959BBF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8A54F7-0DFA-D68D-C085-B0E0927F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B305-05E3-4EA4-822A-32BAFEF36A46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825ABA-3B84-3E3A-6BBA-9D8ED29D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151FC3-3052-8AAA-32B2-A9C200FD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97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0E066C-22CB-8A54-16ED-60ECE96C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3C229B-6F9E-8027-529D-8B038127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579798-8C7D-6B92-B208-037A3C2B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B57B-FE15-4113-9712-5D5177DA406C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9A99F1-92F6-7CFE-9DCC-7AC44C70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3457F7-51BA-BFF9-ACD4-4E049529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14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DA5E2-E49F-D42E-A6B7-7D0C3E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D55B69-DBDF-BE6F-F4D3-EB441A23C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9E2E4F-3AE5-F9B4-2757-195CDD4DF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215DD0-CC2F-CD8F-27B4-01F0D4CF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9A1-EAE2-4A50-BF97-1E49BB29C56D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F88EAE-BCAB-08FB-C1E0-6BB7883F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0F6499-E20C-7273-8F07-ABF95380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D0C8A9-4ECD-18E2-B8C7-7195E10C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E30D5F-1ADB-5248-9CF7-74C0B737C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F44DF6-4EFD-A2DF-37D8-D98418C7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897F67-9437-6FC5-8344-2F1CF9E3A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94FA00-01CC-992B-FDC8-EAC93E3ED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4859675-2F0A-34AA-B9FE-0FA2387E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43B7-D556-4A19-8BAA-C9BD74C9F981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AACE41A-106C-FC30-EE54-10D6D9CD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B82602E-BB5F-E0AC-CCCB-5C01BA70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80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0DF1B7-4B3E-8A03-1F47-8873C73C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EE50C3-655B-89C6-34E2-B97E161C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CD7D-2CED-4099-8AD3-A7E4B749FE55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78E7F6-66AF-BB32-BD72-A4461D87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E3142C-AE28-B953-474E-1338D22C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27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6990A4E-C62F-6137-BB56-19D157C0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5BC-A4A8-4D14-9468-8EE126686080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AD83C4A-2BFF-7057-6222-F500F9AF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59F3F2-BC64-0ADF-5F67-6CC190CD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13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8B296-4C1F-6E25-F791-6E759C41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73D1DD-D35D-2D4D-F12D-880270447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F59B94-4151-DB1A-648A-BCD955AA2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B8D4AE-0133-D2BA-B94F-3BCD22D7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691C-ED10-40C2-A57E-1C49C1F3D3E2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39967E0-53CE-65D1-20D9-590A1A59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15C317-2775-B791-8F9C-28343E24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47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C81307-FC7C-024F-929B-50C36841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DD133DC-EC66-474F-434F-88AD9C7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26F2592-E6D0-7BCF-AF62-EF0BE466E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03BEAF-459E-ECD2-F421-3AB721CD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29EF-7BFF-4EDC-BC95-F0C4B12AEE81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0BDF93-A2DA-64AB-9E4F-1D875AD8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BEC8F3-FE8E-9EF0-B791-FDD0B393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24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245B5BF-A9E2-AB5E-4EFD-058AC273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911036-C61C-9BEA-B192-4FD15206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327D8C-9277-258E-E211-1B8B21BED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795F-A608-43C6-836C-7AA50D07AA0A}" type="datetime1">
              <a:rPr lang="zh-TW" altLang="en-US" smtClean="0"/>
              <a:t>2022/7/15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184AD-DBF2-9DDC-D0CC-C5B2AFEEE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5B48A3-CBEB-57E9-C5A0-7E04EE4E7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A549-20AD-45D2-8278-D4327F3DD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17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vswitch.org/support/papers/nsdi2015.pdf" TargetMode="External"/><Relationship Id="rId2" Type="http://schemas.openxmlformats.org/officeDocument/2006/relationships/hyperlink" Target="https://docs.openvswitch.org/en/late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openvswitch.org/en/latest/howto/vlan/" TargetMode="External"/><Relationship Id="rId4" Type="http://schemas.openxmlformats.org/officeDocument/2006/relationships/hyperlink" Target="https://installati.one/ubuntu/20.04/openvswitch-switch-dp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vswitch.org/featu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vswitch.org/support/papers/nsdi2015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804B05-92FB-4915-8BA9-C2F8E3FAE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A56F2A-7868-35ED-4F7D-3014603EC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吳騰然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297DDD-2C0D-B425-3FEE-41F51783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6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D6AA-DED6-B5C2-DF61-D760B234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Increase Container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549A60-5470-CB30-AE57-D092B4C9C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Add two container : 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pull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busybox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run -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itd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--name=vm1 --cap-add=NET_ADMIN --net=none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busybox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/bin/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run -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itd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--name=vm2 --cap-add=NET_ADMIN --net=none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busybox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/bin/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-docker configure :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-docker add-port br-0 eth0 vm1 --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ipaddress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=10.0.2.10/24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-docker add-port br-0 eth0 vm2 --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ipaddress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=10.0.2.20/24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59F1CEB-9188-D7F6-B97D-A809E1AFB9FD}"/>
              </a:ext>
            </a:extLst>
          </p:cNvPr>
          <p:cNvSpPr/>
          <p:nvPr/>
        </p:nvSpPr>
        <p:spPr>
          <a:xfrm>
            <a:off x="2077374" y="4331732"/>
            <a:ext cx="6090082" cy="24014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3BA9956-AA4A-E226-F417-2DA96A96594D}"/>
              </a:ext>
            </a:extLst>
          </p:cNvPr>
          <p:cNvSpPr/>
          <p:nvPr/>
        </p:nvSpPr>
        <p:spPr>
          <a:xfrm>
            <a:off x="1590187" y="4672029"/>
            <a:ext cx="1230311" cy="6864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enp0s3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DE5680-65F2-2103-D342-F60FE96E77E4}"/>
              </a:ext>
            </a:extLst>
          </p:cNvPr>
          <p:cNvSpPr/>
          <p:nvPr/>
        </p:nvSpPr>
        <p:spPr>
          <a:xfrm>
            <a:off x="3444516" y="4555563"/>
            <a:ext cx="1230311" cy="6864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IP Stack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6532A15-F617-5233-AEDD-9BB055B405D7}"/>
              </a:ext>
            </a:extLst>
          </p:cNvPr>
          <p:cNvSpPr/>
          <p:nvPr/>
        </p:nvSpPr>
        <p:spPr>
          <a:xfrm>
            <a:off x="3444516" y="5968667"/>
            <a:ext cx="1230311" cy="6864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br-0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39D7622-1929-8545-8601-7A4F43BB983E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4059672" y="5242029"/>
            <a:ext cx="0" cy="7266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FC186414-C2DF-89C6-ABD9-0AE179C702A0}"/>
              </a:ext>
            </a:extLst>
          </p:cNvPr>
          <p:cNvCxnSpPr>
            <a:cxnSpLocks/>
            <a:stCxn id="15" idx="1"/>
            <a:endCxn id="13" idx="2"/>
          </p:cNvCxnSpPr>
          <p:nvPr/>
        </p:nvCxnSpPr>
        <p:spPr>
          <a:xfrm rot="10800000">
            <a:off x="2205344" y="5358496"/>
            <a:ext cx="1239173" cy="95340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A442752-F702-1F79-9EFB-14B83020B006}"/>
              </a:ext>
            </a:extLst>
          </p:cNvPr>
          <p:cNvSpPr/>
          <p:nvPr/>
        </p:nvSpPr>
        <p:spPr>
          <a:xfrm>
            <a:off x="5736434" y="4904479"/>
            <a:ext cx="1230311" cy="6864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vm1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45E9BBA-47F1-C6BE-3F8C-AEEE3550CE38}"/>
              </a:ext>
            </a:extLst>
          </p:cNvPr>
          <p:cNvSpPr/>
          <p:nvPr/>
        </p:nvSpPr>
        <p:spPr>
          <a:xfrm>
            <a:off x="5736434" y="5965765"/>
            <a:ext cx="1230311" cy="6864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vm2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24B01C9E-A7EB-066A-B87E-87AD0EFE40B9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 flipV="1">
            <a:off x="4674827" y="5247712"/>
            <a:ext cx="1061607" cy="10641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0B9E7996-96FE-69F6-2455-3957C8745E87}"/>
              </a:ext>
            </a:extLst>
          </p:cNvPr>
          <p:cNvCxnSpPr>
            <a:stCxn id="15" idx="3"/>
            <a:endCxn id="24" idx="1"/>
          </p:cNvCxnSpPr>
          <p:nvPr/>
        </p:nvCxnSpPr>
        <p:spPr>
          <a:xfrm flipV="1">
            <a:off x="4674827" y="6308998"/>
            <a:ext cx="1061607" cy="29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F46A9E9-EF4A-C0FB-4111-2B97F109D2D2}"/>
              </a:ext>
            </a:extLst>
          </p:cNvPr>
          <p:cNvSpPr txBox="1"/>
          <p:nvPr/>
        </p:nvSpPr>
        <p:spPr>
          <a:xfrm>
            <a:off x="8309499" y="5242029"/>
            <a:ext cx="34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目前網路還尚未成功</a:t>
            </a:r>
          </a:p>
        </p:txBody>
      </p:sp>
      <p:sp>
        <p:nvSpPr>
          <p:cNvPr id="30" name="投影片編號版面配置區 29">
            <a:extLst>
              <a:ext uri="{FF2B5EF4-FFF2-40B4-BE49-F238E27FC236}">
                <a16:creationId xmlns:a16="http://schemas.microsoft.com/office/drawing/2014/main" id="{EFF0C9A6-F305-8B73-6F3F-11A08B8C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4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471A8A-D8AE-CD58-0748-7DBBA167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Insert Gateway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90AF7A-9186-B5C5-36BA-93F84254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vm1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exec -it vm1 /bin/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route –n</a:t>
            </a:r>
          </a:p>
          <a:p>
            <a:pPr>
              <a:lnSpc>
                <a:spcPct val="10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container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gateway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route add default </a:t>
            </a:r>
            <a:r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gw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10.0.2.2</a:t>
            </a:r>
          </a:p>
          <a:p>
            <a:pPr lvl="1">
              <a:lnSpc>
                <a:spcPct val="100000"/>
              </a:lnSpc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 "google.com"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C2E62F-F652-00DC-4A4B-A3FC851E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1300"/>
            <a:ext cx="7477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3FE425C-5D0E-5534-8643-87916C96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5119"/>
            <a:ext cx="7710996" cy="8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9FD23C-DB4D-0412-9547-D707F0C6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82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408AAC-3FA8-51BA-3C92-46C8F209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Demo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724E48-5494-8803-6E63-FE343091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Demo Architecture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0A7927B-ECA0-FB46-2FD8-3346B3BAAF91}"/>
              </a:ext>
            </a:extLst>
          </p:cNvPr>
          <p:cNvSpPr/>
          <p:nvPr/>
        </p:nvSpPr>
        <p:spPr>
          <a:xfrm>
            <a:off x="2240930" y="2809417"/>
            <a:ext cx="7599286" cy="3817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A68C6DD-5C09-9F42-378C-AFE462DAC38E}"/>
              </a:ext>
            </a:extLst>
          </p:cNvPr>
          <p:cNvSpPr/>
          <p:nvPr/>
        </p:nvSpPr>
        <p:spPr>
          <a:xfrm>
            <a:off x="1628805" y="3110892"/>
            <a:ext cx="1535199" cy="84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enp0s3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CFCF5F-E582-B266-A706-3D21953B29B2}"/>
              </a:ext>
            </a:extLst>
          </p:cNvPr>
          <p:cNvSpPr/>
          <p:nvPr/>
        </p:nvSpPr>
        <p:spPr>
          <a:xfrm>
            <a:off x="3865369" y="3110893"/>
            <a:ext cx="1535199" cy="84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IP Stack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6941CC3-9B61-D48D-C36C-E3C93BED8CDA}"/>
              </a:ext>
            </a:extLst>
          </p:cNvPr>
          <p:cNvSpPr/>
          <p:nvPr/>
        </p:nvSpPr>
        <p:spPr>
          <a:xfrm>
            <a:off x="3865369" y="4523997"/>
            <a:ext cx="1535199" cy="84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br-0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A3E4B2DF-5E53-B8E5-209C-6F79F29895A3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4632969" y="3958670"/>
            <a:ext cx="0" cy="5653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021189F6-471E-5AB9-58DE-9DBBEF0325E4}"/>
              </a:ext>
            </a:extLst>
          </p:cNvPr>
          <p:cNvCxnSpPr>
            <a:cxnSpLocks/>
            <a:stCxn id="16" idx="1"/>
            <a:endCxn id="14" idx="2"/>
          </p:cNvCxnSpPr>
          <p:nvPr/>
        </p:nvCxnSpPr>
        <p:spPr>
          <a:xfrm rot="10800000">
            <a:off x="2396405" y="3958670"/>
            <a:ext cx="1468964" cy="98921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BF4C5D0-128B-F0E6-F0C9-961EACA81695}"/>
              </a:ext>
            </a:extLst>
          </p:cNvPr>
          <p:cNvSpPr/>
          <p:nvPr/>
        </p:nvSpPr>
        <p:spPr>
          <a:xfrm>
            <a:off x="7481347" y="3023989"/>
            <a:ext cx="1136645" cy="6041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vm1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D4D18EC-D611-DD04-A440-3078BEE7A287}"/>
              </a:ext>
            </a:extLst>
          </p:cNvPr>
          <p:cNvSpPr/>
          <p:nvPr/>
        </p:nvSpPr>
        <p:spPr>
          <a:xfrm>
            <a:off x="7481347" y="4048901"/>
            <a:ext cx="1136645" cy="6041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vm2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C3D6C584-C7DB-CFCB-3E9B-84557BF9643C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 flipV="1">
            <a:off x="5400568" y="3326066"/>
            <a:ext cx="2080779" cy="16218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ADCA948-7E2B-282E-712C-E10D38DBF6C6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5400568" y="4350978"/>
            <a:ext cx="2080779" cy="5969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21001CA0-33A6-E4D1-BE00-57D8051875D6}"/>
              </a:ext>
            </a:extLst>
          </p:cNvPr>
          <p:cNvSpPr/>
          <p:nvPr/>
        </p:nvSpPr>
        <p:spPr>
          <a:xfrm>
            <a:off x="7474997" y="5022599"/>
            <a:ext cx="1136645" cy="6041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vm3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405125D-AEF8-3E23-9BAD-3D8C99A39F1E}"/>
              </a:ext>
            </a:extLst>
          </p:cNvPr>
          <p:cNvSpPr/>
          <p:nvPr/>
        </p:nvSpPr>
        <p:spPr>
          <a:xfrm>
            <a:off x="7474998" y="5965019"/>
            <a:ext cx="1136645" cy="6041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vm4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92C28813-3BBF-F74F-608E-302B676C78E5}"/>
              </a:ext>
            </a:extLst>
          </p:cNvPr>
          <p:cNvCxnSpPr>
            <a:stCxn id="16" idx="3"/>
            <a:endCxn id="29" idx="1"/>
          </p:cNvCxnSpPr>
          <p:nvPr/>
        </p:nvCxnSpPr>
        <p:spPr>
          <a:xfrm>
            <a:off x="5400568" y="4947886"/>
            <a:ext cx="2074429" cy="3767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DF892109-852B-E52E-F323-BB25DF9A8628}"/>
              </a:ext>
            </a:extLst>
          </p:cNvPr>
          <p:cNvCxnSpPr>
            <a:stCxn id="16" idx="3"/>
            <a:endCxn id="34" idx="1"/>
          </p:cNvCxnSpPr>
          <p:nvPr/>
        </p:nvCxnSpPr>
        <p:spPr>
          <a:xfrm>
            <a:off x="5400568" y="4947886"/>
            <a:ext cx="2074430" cy="13192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03CA4F0-2B38-ED01-DAB6-7D2448BE112C}"/>
              </a:ext>
            </a:extLst>
          </p:cNvPr>
          <p:cNvSpPr txBox="1"/>
          <p:nvPr/>
        </p:nvSpPr>
        <p:spPr>
          <a:xfrm>
            <a:off x="8466864" y="3156949"/>
            <a:ext cx="133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Vlan</a:t>
            </a:r>
            <a:r>
              <a:rPr lang="en-US" altLang="zh-TW" dirty="0"/>
              <a:t> 100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E5F815A-2C48-5C1A-5B6A-D1C843EAB11E}"/>
              </a:ext>
            </a:extLst>
          </p:cNvPr>
          <p:cNvSpPr txBox="1"/>
          <p:nvPr/>
        </p:nvSpPr>
        <p:spPr>
          <a:xfrm>
            <a:off x="8611642" y="4202843"/>
            <a:ext cx="10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Vlan</a:t>
            </a:r>
            <a:r>
              <a:rPr lang="en-US" altLang="zh-TW" dirty="0"/>
              <a:t> 100</a:t>
            </a:r>
            <a:endParaRPr lang="zh-TW" altLang="en-US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C5969312-BA5B-331D-46F2-85E759F9CC51}"/>
              </a:ext>
            </a:extLst>
          </p:cNvPr>
          <p:cNvSpPr txBox="1"/>
          <p:nvPr/>
        </p:nvSpPr>
        <p:spPr>
          <a:xfrm>
            <a:off x="8611642" y="5136281"/>
            <a:ext cx="10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Vlan</a:t>
            </a:r>
            <a:r>
              <a:rPr lang="en-US" altLang="zh-TW" dirty="0"/>
              <a:t> 200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AF7724B-F397-2231-6D2A-62039628D093}"/>
              </a:ext>
            </a:extLst>
          </p:cNvPr>
          <p:cNvSpPr txBox="1"/>
          <p:nvPr/>
        </p:nvSpPr>
        <p:spPr>
          <a:xfrm>
            <a:off x="8617992" y="6049244"/>
            <a:ext cx="10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Vlan</a:t>
            </a:r>
            <a:r>
              <a:rPr lang="en-US" altLang="zh-TW" dirty="0"/>
              <a:t> 200</a:t>
            </a:r>
            <a:endParaRPr lang="zh-TW" altLang="en-US" dirty="0"/>
          </a:p>
        </p:txBody>
      </p:sp>
      <p:sp>
        <p:nvSpPr>
          <p:cNvPr id="50" name="投影片編號版面配置區 49">
            <a:extLst>
              <a:ext uri="{FF2B5EF4-FFF2-40B4-BE49-F238E27FC236}">
                <a16:creationId xmlns:a16="http://schemas.microsoft.com/office/drawing/2014/main" id="{79476F77-EF01-5791-5051-2DABD78C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82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1FA6A-F352-1043-89A5-2B72348C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Increase Container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DA4D35-F652-A3F0-468C-F0F6DB7FF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新增兩個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container 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run -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itd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--name=vm3 --cap-add=NET_ADMIN --net=none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busybox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/bin/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run -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itd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--name=vm4 --cap-add=NET_ADMIN --net=none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busybox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/bin/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增加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ipaddress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-docker add-port br-0 eth0 vm3 --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ipaddress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=10.0.2.30/24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-docker add-port br-0 eth0 vm4 --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ipaddress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=10.0.2.40/24</a:t>
            </a:r>
          </a:p>
          <a:p>
            <a:pPr lvl="1">
              <a:lnSpc>
                <a:spcPct val="100000"/>
              </a:lnSpc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增加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gateway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exec -it vm3 /bin/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route add default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gw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10.0.2.2</a:t>
            </a: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exit</a:t>
            </a: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A3B679-FDC8-29CF-7639-2543E3B9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2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E5D88-6761-4453-7825-F5FA63AF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Find Port ID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5FC20F-D742-0205-9081-C4F48A2D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show</a:t>
            </a: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list interface &lt;ID&gt;_l | grep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container_id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 :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list interface 68e78d6e60244_l | grep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container_id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66C32ED-DE1E-3E10-0250-07FB3621D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6050"/>
            <a:ext cx="3929296" cy="16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EAD7C3C-DA27-6473-2E12-FDF52E85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46808"/>
            <a:ext cx="7404670" cy="17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00141D-2F78-B710-8D4A-AD3937C3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82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CE2A7-6C15-02C3-2514-6EB48D8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Configure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1F911-50DE-EB92-F494-C74F448F0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vm1 ~ vm4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set port 6f6f1221bfa24_l tag=100</a:t>
            </a: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pt-BR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pt-BR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pt-BR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pt-BR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set </a:t>
            </a:r>
            <a:r>
              <a:rPr lang="pt-BR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port</a:t>
            </a:r>
            <a:r>
              <a:rPr lang="pt-BR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68e78d6e60244_l </a:t>
            </a:r>
            <a:r>
              <a:rPr lang="pt-BR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pt-BR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=200</a:t>
            </a:r>
          </a:p>
          <a:p>
            <a:pPr lvl="1"/>
            <a:endParaRPr lang="pt-BR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show</a:t>
            </a:r>
          </a:p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6111C84-D103-FF3F-7E75-F056AC187266}"/>
              </a:ext>
            </a:extLst>
          </p:cNvPr>
          <p:cNvSpPr txBox="1"/>
          <p:nvPr/>
        </p:nvSpPr>
        <p:spPr>
          <a:xfrm>
            <a:off x="3160450" y="2290440"/>
            <a:ext cx="33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F5BEF50-DBE6-AB59-AE34-EF0A95DA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13" y="4191516"/>
            <a:ext cx="4466624" cy="24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DBF3E79-BDA8-4677-D26B-2DBC679D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44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5C6390-5563-FCAC-B438-DC09630B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VM1 Test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0A40C1-7476-08A9-C45A-B93280E46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並測試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exec -it vm1 /bin/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 10.0.2.20 (vm2)</a:t>
            </a: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vm4</a:t>
            </a:r>
          </a:p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F4A04DB-62A0-830A-37E7-90F88AB6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6465"/>
            <a:ext cx="5047492" cy="16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8E97807-6125-7F1B-8558-5224C7D4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24701"/>
            <a:ext cx="5047492" cy="15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9B894B-5281-CDC9-53BC-C079F134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67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BE7D74-77AB-DC77-A2D6-35FB4998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VM3 Test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9A924B-85C4-AB00-4C34-32375E4AA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vm3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exec -it vm3 /bin/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 10.0.2.40</a:t>
            </a: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vm2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8DC526A-0565-793F-6E66-A09AD33D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6" y="2716567"/>
            <a:ext cx="5262324" cy="162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755B6FC-DD72-9B7A-349C-E9CB7776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5" y="5030588"/>
            <a:ext cx="5262323" cy="162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0825C0-1D31-5C60-F519-9DC82A3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09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CE8658-AAE3-36D8-9AD1-67751524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56C5E7-42CB-3C36-5974-5D0EEAAA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878891"/>
            <a:ext cx="1154097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Documentation : </a:t>
            </a:r>
          </a:p>
          <a:p>
            <a:pPr lvl="1">
              <a:lnSpc>
                <a:spcPct val="15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https://docs.openvswitch.org/en/latest/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Design and Implementation of Open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:</a:t>
            </a:r>
          </a:p>
          <a:p>
            <a:pPr lvl="1">
              <a:lnSpc>
                <a:spcPct val="15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https://www.openvswitch.org/support/papers/nsdi2015.pdf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Quick Install Page :</a:t>
            </a:r>
          </a:p>
          <a:p>
            <a:pPr lvl="1">
              <a:lnSpc>
                <a:spcPct val="15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https://installati.one/ubuntu/20.04/openvswitch-switch-dpdk/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Example : </a:t>
            </a:r>
          </a:p>
          <a:p>
            <a:pPr lvl="1">
              <a:lnSpc>
                <a:spcPct val="15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https://docs.openvswitch.org/en/latest/howto/vlan/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FAB068-6BE8-3862-710B-1C1168E4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6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7D345-B8D5-E995-F454-E0E86B7F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BA8D0A-A12E-32AA-5828-F0CE9070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 is Open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Architecture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 Components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682BFB-1B6D-E73F-1EB2-19BDA8DF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23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BA61E0-2836-CCF9-F484-143FCCBC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 is Open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1FE102-94EB-88EF-21B4-3ED84895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is a multilayer software switch licensed under the open source Apache 2 license.</a:t>
            </a:r>
          </a:p>
          <a:p>
            <a:pPr marL="0" indent="0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is well suited to function as a virtual switch in VM environments.</a:t>
            </a:r>
          </a:p>
          <a:p>
            <a:pPr marL="0" indent="0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supports multiple Linux-based virtualization technologies including Xen/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XenServer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KVM, and VirtualBox.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F79AEF-8F0E-C97D-E8AB-912F2868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32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33609C-878D-2BDB-99DF-CD1C26DB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Features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DA8B64-89D0-B6BF-5ED7-B06210EE1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current release of Open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supports the following features :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B2E6A6-062B-F1B0-F9E8-3184AE53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67" y="2546120"/>
            <a:ext cx="4721904" cy="38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DC62831-5239-966D-064A-145433A2C788}"/>
              </a:ext>
            </a:extLst>
          </p:cNvPr>
          <p:cNvSpPr/>
          <p:nvPr/>
        </p:nvSpPr>
        <p:spPr>
          <a:xfrm>
            <a:off x="3638826" y="4612451"/>
            <a:ext cx="4546385" cy="16867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AEE8423-67C4-F0FF-D72A-6E9681D5A814}"/>
              </a:ext>
            </a:extLst>
          </p:cNvPr>
          <p:cNvSpPr txBox="1"/>
          <p:nvPr/>
        </p:nvSpPr>
        <p:spPr>
          <a:xfrm>
            <a:off x="1136342" y="6450490"/>
            <a:ext cx="1076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supports the following all features :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https://www.openvswitch.org/features/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D206F4-277E-1CAB-9750-3377E0B8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6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7D78CF-1D9C-6780-507F-44451399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Architecture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610DC42-63EE-9F28-BE32-4B819F1CB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159" y="1879947"/>
            <a:ext cx="6810363" cy="3739619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B26A0DE-6D0D-8BC0-229D-50437C6678F6}"/>
              </a:ext>
            </a:extLst>
          </p:cNvPr>
          <p:cNvSpPr txBox="1"/>
          <p:nvPr/>
        </p:nvSpPr>
        <p:spPr>
          <a:xfrm>
            <a:off x="2947387" y="6356350"/>
            <a:ext cx="802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參考來源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The Design and Implementation of Open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vSwitch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Figure 1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8B3D4E-900E-3278-DFC4-EE60361C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5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924DF1-5C7B-FF99-F19F-48F56FC2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5753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Components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7004BF3-1E71-65F8-06A3-C68A0F216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971" y="1905524"/>
            <a:ext cx="6184057" cy="4351338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B9C99A-B7CE-AD12-A0CC-CD256B2288C3}"/>
              </a:ext>
            </a:extLst>
          </p:cNvPr>
          <p:cNvSpPr/>
          <p:nvPr/>
        </p:nvSpPr>
        <p:spPr>
          <a:xfrm>
            <a:off x="4287915" y="3923930"/>
            <a:ext cx="1349405" cy="816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9C04114-ABDE-BE04-D437-E1052564CC41}"/>
              </a:ext>
            </a:extLst>
          </p:cNvPr>
          <p:cNvCxnSpPr>
            <a:cxnSpLocks/>
            <a:stCxn id="6" idx="1"/>
            <a:endCxn id="10" idx="3"/>
          </p:cNvCxnSpPr>
          <p:nvPr/>
        </p:nvCxnSpPr>
        <p:spPr>
          <a:xfrm flipH="1" flipV="1">
            <a:off x="2743200" y="4305668"/>
            <a:ext cx="1544715" cy="266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9D72A2A-55F3-1159-8BF1-B6B1A8799B78}"/>
              </a:ext>
            </a:extLst>
          </p:cNvPr>
          <p:cNvSpPr txBox="1"/>
          <p:nvPr/>
        </p:nvSpPr>
        <p:spPr>
          <a:xfrm>
            <a:off x="97654" y="4044058"/>
            <a:ext cx="264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ovs-vswitchd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最主要的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daemon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54A3B81-DC36-798A-EBC5-1D1AF9428B88}"/>
              </a:ext>
            </a:extLst>
          </p:cNvPr>
          <p:cNvSpPr/>
          <p:nvPr/>
        </p:nvSpPr>
        <p:spPr>
          <a:xfrm>
            <a:off x="6680266" y="3923930"/>
            <a:ext cx="1544715" cy="754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A7A0BEA-CC6F-0D7B-1A89-9CC8DE27B57C}"/>
              </a:ext>
            </a:extLst>
          </p:cNvPr>
          <p:cNvCxnSpPr>
            <a:stCxn id="20" idx="3"/>
          </p:cNvCxnSpPr>
          <p:nvPr/>
        </p:nvCxnSpPr>
        <p:spPr>
          <a:xfrm>
            <a:off x="8224981" y="4301231"/>
            <a:ext cx="1362902" cy="44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9CF57BD-AAA6-9E2D-FEFA-53CFB2632E3B}"/>
              </a:ext>
            </a:extLst>
          </p:cNvPr>
          <p:cNvSpPr txBox="1"/>
          <p:nvPr/>
        </p:nvSpPr>
        <p:spPr>
          <a:xfrm>
            <a:off x="9587883" y="4063436"/>
            <a:ext cx="250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ovsdb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-server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：用來設定及操作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ovsdb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73AA003-8A20-6707-FB6A-76EB4E8869DB}"/>
              </a:ext>
            </a:extLst>
          </p:cNvPr>
          <p:cNvSpPr/>
          <p:nvPr/>
        </p:nvSpPr>
        <p:spPr>
          <a:xfrm>
            <a:off x="6919962" y="4815186"/>
            <a:ext cx="1065322" cy="484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AB8CACD-102F-3CB0-8F77-67A166D64817}"/>
              </a:ext>
            </a:extLst>
          </p:cNvPr>
          <p:cNvCxnSpPr>
            <a:stCxn id="24" idx="3"/>
          </p:cNvCxnSpPr>
          <p:nvPr/>
        </p:nvCxnSpPr>
        <p:spPr>
          <a:xfrm>
            <a:off x="7985284" y="5057578"/>
            <a:ext cx="1460557" cy="204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B4B5CB3-9F0F-09BE-7D8A-A6FE830B970B}"/>
              </a:ext>
            </a:extLst>
          </p:cNvPr>
          <p:cNvSpPr txBox="1"/>
          <p:nvPr/>
        </p:nvSpPr>
        <p:spPr>
          <a:xfrm>
            <a:off x="9587882" y="4937323"/>
            <a:ext cx="250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ovsdb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8BD57FE-AB8C-8B9A-27DD-23746EE07B38}"/>
              </a:ext>
            </a:extLst>
          </p:cNvPr>
          <p:cNvSpPr/>
          <p:nvPr/>
        </p:nvSpPr>
        <p:spPr>
          <a:xfrm>
            <a:off x="6555978" y="3016016"/>
            <a:ext cx="896645" cy="52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FD5CBB6A-F545-9AFB-B323-C4EE503B1486}"/>
              </a:ext>
            </a:extLst>
          </p:cNvPr>
          <p:cNvCxnSpPr>
            <a:cxnSpLocks/>
            <a:stCxn id="28" idx="0"/>
            <a:endCxn id="31" idx="2"/>
          </p:cNvCxnSpPr>
          <p:nvPr/>
        </p:nvCxnSpPr>
        <p:spPr>
          <a:xfrm flipV="1">
            <a:off x="7004301" y="2491837"/>
            <a:ext cx="3359549" cy="524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412B39EF-1D7D-F21F-49FF-33AA37C5F107}"/>
              </a:ext>
            </a:extLst>
          </p:cNvPr>
          <p:cNvSpPr txBox="1"/>
          <p:nvPr/>
        </p:nvSpPr>
        <p:spPr>
          <a:xfrm>
            <a:off x="8906432" y="1968617"/>
            <a:ext cx="291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: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查詢和更新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ovs-vswitchd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的配置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A9D40AC-33B0-F7DB-E89D-0A1E1D4EE874}"/>
              </a:ext>
            </a:extLst>
          </p:cNvPr>
          <p:cNvSpPr/>
          <p:nvPr/>
        </p:nvSpPr>
        <p:spPr>
          <a:xfrm>
            <a:off x="3426781" y="1905524"/>
            <a:ext cx="895434" cy="52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4DB56C4-A902-E598-E510-B03048B675C2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2861660" y="2166467"/>
            <a:ext cx="5651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7CC44CC-F7B8-0B6B-855D-48E47DA6E655}"/>
              </a:ext>
            </a:extLst>
          </p:cNvPr>
          <p:cNvSpPr txBox="1"/>
          <p:nvPr/>
        </p:nvSpPr>
        <p:spPr>
          <a:xfrm>
            <a:off x="144959" y="1916614"/>
            <a:ext cx="264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ovs-ofctl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: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用來管理和監控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OpenFlow switches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415279C-4E4B-792C-136B-884483C1C532}"/>
              </a:ext>
            </a:extLst>
          </p:cNvPr>
          <p:cNvSpPr/>
          <p:nvPr/>
        </p:nvSpPr>
        <p:spPr>
          <a:xfrm>
            <a:off x="4108702" y="2993671"/>
            <a:ext cx="895434" cy="52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B5F739BE-3AF3-0876-E9AE-68B7232A46E4}"/>
              </a:ext>
            </a:extLst>
          </p:cNvPr>
          <p:cNvCxnSpPr>
            <a:cxnSpLocks/>
          </p:cNvCxnSpPr>
          <p:nvPr/>
        </p:nvCxnSpPr>
        <p:spPr>
          <a:xfrm flipH="1" flipV="1">
            <a:off x="2929631" y="3254614"/>
            <a:ext cx="1151047" cy="63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1DB7DB7-7051-485A-D95C-BBB40D2E70C7}"/>
              </a:ext>
            </a:extLst>
          </p:cNvPr>
          <p:cNvSpPr txBox="1"/>
          <p:nvPr/>
        </p:nvSpPr>
        <p:spPr>
          <a:xfrm>
            <a:off x="153700" y="2999389"/>
            <a:ext cx="264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ovs-dpctl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: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用來管理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datapaths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84BEF78-8E24-F23B-2543-38CB7CD8525E}"/>
              </a:ext>
            </a:extLst>
          </p:cNvPr>
          <p:cNvSpPr/>
          <p:nvPr/>
        </p:nvSpPr>
        <p:spPr>
          <a:xfrm>
            <a:off x="5108784" y="2993671"/>
            <a:ext cx="895434" cy="52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D7A231A0-DE8F-155A-10D0-2751B3F9BA4B}"/>
              </a:ext>
            </a:extLst>
          </p:cNvPr>
          <p:cNvCxnSpPr>
            <a:stCxn id="44" idx="0"/>
          </p:cNvCxnSpPr>
          <p:nvPr/>
        </p:nvCxnSpPr>
        <p:spPr>
          <a:xfrm flipV="1">
            <a:off x="5556501" y="2427410"/>
            <a:ext cx="271978" cy="566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15FC5E45-1E15-1051-471B-8A605929F3FE}"/>
              </a:ext>
            </a:extLst>
          </p:cNvPr>
          <p:cNvSpPr txBox="1"/>
          <p:nvPr/>
        </p:nvSpPr>
        <p:spPr>
          <a:xfrm>
            <a:off x="5328912" y="1795755"/>
            <a:ext cx="291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ovs-appctl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: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用來控制或詢問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daemons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1086259-7BE7-4045-F802-CED7EF69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1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0" grpId="0" animBg="1"/>
      <p:bldP spid="23" grpId="0"/>
      <p:bldP spid="24" grpId="0" animBg="1"/>
      <p:bldP spid="27" grpId="0"/>
      <p:bldP spid="28" grpId="0" animBg="1"/>
      <p:bldP spid="31" grpId="0"/>
      <p:bldP spid="32" grpId="0" animBg="1"/>
      <p:bldP spid="36" grpId="0"/>
      <p:bldP spid="40" grpId="0" animBg="1"/>
      <p:bldP spid="43" grpId="0"/>
      <p:bldP spid="44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E523B-6ACA-0EDE-18F1-D3437DFB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F7D858-FDF5-8261-02FE-F85AD2C8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 :</a:t>
            </a:r>
          </a:p>
          <a:p>
            <a:pPr lvl="1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來連線外部網路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Install Open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vSwitch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: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apt -y install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openvswitch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-switch-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dpdk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767458-1C33-E702-ABEE-903701E9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34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99615A7-AD2B-C1F6-7AA8-78D67C7FEDB5}"/>
              </a:ext>
            </a:extLst>
          </p:cNvPr>
          <p:cNvSpPr/>
          <p:nvPr/>
        </p:nvSpPr>
        <p:spPr>
          <a:xfrm>
            <a:off x="1407850" y="3140801"/>
            <a:ext cx="5241524" cy="3036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F18357-74DE-39F5-EF6A-D242F2B0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SetUp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Bridge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51180E-46D9-13E0-314B-59078A860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add-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br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br-0</a:t>
            </a:r>
          </a:p>
          <a:p>
            <a:pPr lvl="1"/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Bridge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可以想像成一個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 </a:t>
            </a: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8C9D2C-526F-18B7-EEF1-1152D861E298}"/>
              </a:ext>
            </a:extLst>
          </p:cNvPr>
          <p:cNvSpPr/>
          <p:nvPr/>
        </p:nvSpPr>
        <p:spPr>
          <a:xfrm>
            <a:off x="305540" y="3733069"/>
            <a:ext cx="1882066" cy="867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enp0s3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3B09DB-E732-B367-C492-88E8F943EF3F}"/>
              </a:ext>
            </a:extLst>
          </p:cNvPr>
          <p:cNvSpPr/>
          <p:nvPr/>
        </p:nvSpPr>
        <p:spPr>
          <a:xfrm>
            <a:off x="3442316" y="3733069"/>
            <a:ext cx="1882066" cy="867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IP Stack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C5130E-534E-FF2C-E76C-35352CBCA2C9}"/>
              </a:ext>
            </a:extLst>
          </p:cNvPr>
          <p:cNvSpPr/>
          <p:nvPr/>
        </p:nvSpPr>
        <p:spPr>
          <a:xfrm>
            <a:off x="3442316" y="5117230"/>
            <a:ext cx="1882066" cy="867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br-0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9B973A2D-0F5D-0D9F-79C4-70AD321DDD7B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187606" y="4167027"/>
            <a:ext cx="125471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65D1B4B-FB88-02E1-3267-C88ADF23A219}"/>
              </a:ext>
            </a:extLst>
          </p:cNvPr>
          <p:cNvCxnSpPr>
            <a:stCxn id="8" idx="2"/>
          </p:cNvCxnSpPr>
          <p:nvPr/>
        </p:nvCxnSpPr>
        <p:spPr>
          <a:xfrm>
            <a:off x="4383349" y="4600985"/>
            <a:ext cx="0" cy="5162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CB32247-8FE1-D104-A0DC-9A2D4C50156F}"/>
              </a:ext>
            </a:extLst>
          </p:cNvPr>
          <p:cNvSpPr txBox="1"/>
          <p:nvPr/>
        </p:nvSpPr>
        <p:spPr>
          <a:xfrm>
            <a:off x="7679184" y="2006353"/>
            <a:ext cx="409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show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AAF853-2E53-4B3A-0CE1-24F5D862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24" y="3023941"/>
            <a:ext cx="4663459" cy="11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30085942-E472-0B70-2359-B0830FD4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10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  <p:bldP spid="9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DB5D42-C4EF-F79A-B0C6-DEE3A033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Network Interface Add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Port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340BFA-662C-DB64-3234-EA482864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sudo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ovs-vsctl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add-port br-0 enp0s3</a:t>
            </a:r>
          </a:p>
          <a:p>
            <a:pPr lvl="1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類似像實體的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 </a:t>
            </a:r>
          </a:p>
          <a:p>
            <a:pPr lvl="1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ifconfig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enp0s3 0 (Remove enp0s3)</a:t>
            </a:r>
          </a:p>
          <a:p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dhclient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br-0 </a:t>
            </a:r>
          </a:p>
          <a:p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route -n 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C7C785-129C-501E-8611-F54C605B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6" y="2615156"/>
            <a:ext cx="48672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A049095-A0D1-334B-EB4E-8D07AC729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51" y="5198262"/>
            <a:ext cx="8039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D7CBED5-8A4F-D96E-9A84-A49AE4219CA4}"/>
              </a:ext>
            </a:extLst>
          </p:cNvPr>
          <p:cNvSpPr/>
          <p:nvPr/>
        </p:nvSpPr>
        <p:spPr>
          <a:xfrm>
            <a:off x="7199789" y="1775439"/>
            <a:ext cx="4753437" cy="29454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5461D2-E082-F439-CC4D-6AF3660A59D7}"/>
              </a:ext>
            </a:extLst>
          </p:cNvPr>
          <p:cNvSpPr/>
          <p:nvPr/>
        </p:nvSpPr>
        <p:spPr>
          <a:xfrm>
            <a:off x="6236771" y="2302955"/>
            <a:ext cx="1706809" cy="841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enp0s3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88B10A-FFF3-DC17-BEC1-E6060D60EBBC}"/>
              </a:ext>
            </a:extLst>
          </p:cNvPr>
          <p:cNvSpPr/>
          <p:nvPr/>
        </p:nvSpPr>
        <p:spPr>
          <a:xfrm>
            <a:off x="8921425" y="2302955"/>
            <a:ext cx="1706809" cy="841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IP Stack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1C6829-7B66-0745-CAB1-B1AD3CDD9025}"/>
              </a:ext>
            </a:extLst>
          </p:cNvPr>
          <p:cNvSpPr/>
          <p:nvPr/>
        </p:nvSpPr>
        <p:spPr>
          <a:xfrm>
            <a:off x="8921425" y="3716059"/>
            <a:ext cx="1706809" cy="841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br-0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22DE85DB-7E21-6B98-2D66-6716144DA24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943580" y="2723954"/>
            <a:ext cx="9778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2D8012E-792B-3D87-EB46-9846488D40B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774830" y="3144952"/>
            <a:ext cx="0" cy="5711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乘號 11">
            <a:extLst>
              <a:ext uri="{FF2B5EF4-FFF2-40B4-BE49-F238E27FC236}">
                <a16:creationId xmlns:a16="http://schemas.microsoft.com/office/drawing/2014/main" id="{EFBA6039-32D2-04F4-368B-AD79F163BC51}"/>
              </a:ext>
            </a:extLst>
          </p:cNvPr>
          <p:cNvSpPr/>
          <p:nvPr/>
        </p:nvSpPr>
        <p:spPr>
          <a:xfrm>
            <a:off x="8195859" y="2411125"/>
            <a:ext cx="557524" cy="62565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接點: 肘形 13">
            <a:extLst>
              <a:ext uri="{FF2B5EF4-FFF2-40B4-BE49-F238E27FC236}">
                <a16:creationId xmlns:a16="http://schemas.microsoft.com/office/drawing/2014/main" id="{5F3AE581-31FE-0791-D172-4F68E0847563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7536725" y="3165922"/>
            <a:ext cx="1384700" cy="971137"/>
          </a:xfrm>
          <a:prstGeom prst="bentConnector3">
            <a:avLst>
              <a:gd name="adj1" fmla="val 10000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投影片編號版面配置區 19">
            <a:extLst>
              <a:ext uri="{FF2B5EF4-FFF2-40B4-BE49-F238E27FC236}">
                <a16:creationId xmlns:a16="http://schemas.microsoft.com/office/drawing/2014/main" id="{032CE74E-6E58-2DC3-F659-577FE47E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A549-20AD-45D2-8278-D4327F3DD76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7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714</Words>
  <Application>Microsoft Office PowerPoint</Application>
  <PresentationFormat>寬螢幕</PresentationFormat>
  <Paragraphs>179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Calibri Light</vt:lpstr>
      <vt:lpstr>Office 佈景主題</vt:lpstr>
      <vt:lpstr>Open vSwitch(OvS)</vt:lpstr>
      <vt:lpstr>Outline</vt:lpstr>
      <vt:lpstr>What is Open vSwitch (OvS)</vt:lpstr>
      <vt:lpstr>Open vSwitch (OvS) Features</vt:lpstr>
      <vt:lpstr>OvS Architecture </vt:lpstr>
      <vt:lpstr>OvS Components</vt:lpstr>
      <vt:lpstr>Demo</vt:lpstr>
      <vt:lpstr>SetUp Bridge</vt:lpstr>
      <vt:lpstr>Network Interface Add OvS Port</vt:lpstr>
      <vt:lpstr>Increase Container</vt:lpstr>
      <vt:lpstr>Insert Gateway</vt:lpstr>
      <vt:lpstr>Vlan Demo</vt:lpstr>
      <vt:lpstr>Increase Container</vt:lpstr>
      <vt:lpstr>Find Port ID</vt:lpstr>
      <vt:lpstr>Configure Vlan</vt:lpstr>
      <vt:lpstr>VM1 Test</vt:lpstr>
      <vt:lpstr>VM3 Test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openvswitch</dc:title>
  <dc:creator>騰然 吳</dc:creator>
  <cp:lastModifiedBy>user</cp:lastModifiedBy>
  <cp:revision>23</cp:revision>
  <dcterms:created xsi:type="dcterms:W3CDTF">2022-07-07T13:21:15Z</dcterms:created>
  <dcterms:modified xsi:type="dcterms:W3CDTF">2022-07-15T06:18:14Z</dcterms:modified>
</cp:coreProperties>
</file>